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9" r:id="rId5"/>
    <p:sldId id="266" r:id="rId6"/>
    <p:sldId id="262" r:id="rId7"/>
    <p:sldId id="265" r:id="rId8"/>
    <p:sldId id="264" r:id="rId9"/>
    <p:sldId id="267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2"/>
  </p:normalViewPr>
  <p:slideViewPr>
    <p:cSldViewPr snapToGrid="0" snapToObjects="1">
      <p:cViewPr varScale="1">
        <p:scale>
          <a:sx n="65" d="100"/>
          <a:sy n="65" d="100"/>
        </p:scale>
        <p:origin x="9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8/27/2023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A392F3-C3D6-5C3F-B48D-A006EA6A62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17FA2D3-3E90-0D9B-B95B-A749CB28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389" y="2444483"/>
            <a:ext cx="7360023" cy="221716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Bahnschrift SemiBold" panose="020B0502040204020203" pitchFamily="34" charset="0"/>
              </a:rPr>
              <a:t>Fleet Management  system for </a:t>
            </a:r>
            <a:br>
              <a:rPr lang="en-US" sz="4800" b="1" dirty="0">
                <a:latin typeface="Bahnschrift SemiBold" panose="020B0502040204020203" pitchFamily="34" charset="0"/>
              </a:rPr>
            </a:br>
            <a:r>
              <a:rPr lang="en-US" sz="4800" b="1" dirty="0">
                <a:latin typeface="Bahnschrift SemiBold" panose="020B0502040204020203" pitchFamily="34" charset="0"/>
              </a:rPr>
              <a:t>NOLIMIT </a:t>
            </a:r>
            <a:endParaRPr lang="en-US" sz="4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566D60-3660-535A-6BF7-1CDFD4FB3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4"/>
          <a:stretch/>
        </p:blipFill>
        <p:spPr>
          <a:xfrm>
            <a:off x="0" y="-5046"/>
            <a:ext cx="4787153" cy="6863046"/>
          </a:xfrm>
          <a:prstGeom prst="flowChartDelay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B76BC-5759-569A-33E2-03E54029C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12" y="1330056"/>
            <a:ext cx="1398775" cy="1398775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1623" y="942553"/>
            <a:ext cx="9147175" cy="639763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Introduction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FD744B-BDF6-6871-0D44-3187E709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3847126"/>
            <a:ext cx="5441576" cy="29481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264023" y="1617290"/>
            <a:ext cx="10255624" cy="39782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NOLIMIT is a large retail fashion supply chain in Sri Lanka.</a:t>
            </a: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It has several departments for easy management of the business function.</a:t>
            </a:r>
          </a:p>
          <a:p>
            <a:pPr marL="0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Fleet Management Department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is critical.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Currently functioning with a </a:t>
            </a:r>
            <a:r>
              <a:rPr lang="en-US" sz="1400" dirty="0">
                <a:highlight>
                  <a:srgbClr val="FF00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Manual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Our proposed software will help to continue this</a:t>
            </a:r>
          </a:p>
          <a:p>
            <a:pPr marL="0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system easy &amp; smart…</a:t>
            </a:r>
          </a:p>
          <a:p>
            <a:pPr marL="0" indent="0"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080474"/>
            <a:ext cx="9147175" cy="6413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Understanding the current system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3563C1A-FAEC-B249-8E4A-9758A21D92AE}"/>
              </a:ext>
            </a:extLst>
          </p:cNvPr>
          <p:cNvSpPr txBox="1"/>
          <p:nvPr/>
        </p:nvSpPr>
        <p:spPr>
          <a:xfrm>
            <a:off x="5274330" y="1923143"/>
            <a:ext cx="6669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Main functions of the department are,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- collect and enter data</a:t>
            </a:r>
          </a:p>
          <a:p>
            <a:pPr>
              <a:lnSpc>
                <a:spcPct val="150000"/>
              </a:lnSpc>
            </a:pPr>
            <a:r>
              <a:rPr lang="en-US" dirty="0"/>
              <a:t>	   - assign drivers on demand</a:t>
            </a:r>
          </a:p>
          <a:p>
            <a:pPr>
              <a:lnSpc>
                <a:spcPct val="150000"/>
              </a:lnSpc>
            </a:pPr>
            <a:r>
              <a:rPr lang="en-US" dirty="0"/>
              <a:t>	   -generate monthly reports</a:t>
            </a:r>
          </a:p>
          <a:p>
            <a:pPr>
              <a:lnSpc>
                <a:spcPct val="150000"/>
              </a:lnSpc>
            </a:pPr>
            <a:r>
              <a:rPr lang="en-US" dirty="0"/>
              <a:t>	  - generate annual reports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B26DE-AAFA-BFA5-2EA1-A0C1084AC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2164749"/>
            <a:ext cx="5485714" cy="2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4373" y="861650"/>
            <a:ext cx="9147175" cy="6397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Benefits of Implementing the software 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1517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A6D40621-9F60-B248-A84C-7DCBF898D4DB}"/>
              </a:ext>
            </a:extLst>
          </p:cNvPr>
          <p:cNvSpPr txBox="1">
            <a:spLocks/>
          </p:cNvSpPr>
          <p:nvPr/>
        </p:nvSpPr>
        <p:spPr>
          <a:xfrm>
            <a:off x="1410383" y="1710813"/>
            <a:ext cx="4992922" cy="4285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200" dirty="0"/>
              <a:t>Will help to keep all physically collected data on a database.</a:t>
            </a:r>
          </a:p>
          <a:p>
            <a:r>
              <a:rPr lang="en-US" sz="2200" dirty="0"/>
              <a:t>Even Provided allocation, fuel request,  vehicle request thorough the software.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200" dirty="0"/>
              <a:t>Reduce the fuel consumption.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Managing the Allocation.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Vehicles &amp; driver’s details handling.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Vehicle Maintenance details management.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 Generate the reports.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Tracking the vehicles live.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 Vehicle &amp; fuel requests sending.</a:t>
            </a:r>
          </a:p>
        </p:txBody>
      </p:sp>
      <p:pic>
        <p:nvPicPr>
          <p:cNvPr id="3" name="Picture 2" descr="A picture containing text, screenshot, diagram, font">
            <a:extLst>
              <a:ext uri="{FF2B5EF4-FFF2-40B4-BE49-F238E27FC236}">
                <a16:creationId xmlns:a16="http://schemas.microsoft.com/office/drawing/2014/main" id="{6AD3AA61-9AE3-697A-D865-96FA055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03" y="1501413"/>
            <a:ext cx="4992922" cy="49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26513" y="357645"/>
            <a:ext cx="9147175" cy="6413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Technology in the software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62707-A9D9-BF9D-F56E-F2247FD7E255}"/>
              </a:ext>
            </a:extLst>
          </p:cNvPr>
          <p:cNvSpPr txBox="1"/>
          <p:nvPr/>
        </p:nvSpPr>
        <p:spPr>
          <a:xfrm>
            <a:off x="460365" y="2886542"/>
            <a:ext cx="38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 Azure </a:t>
            </a:r>
            <a:r>
              <a:rPr lang="en-US" sz="2400" dirty="0" err="1"/>
              <a:t>DevOops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21362-E976-A4EE-6DB9-665E53F671B9}"/>
              </a:ext>
            </a:extLst>
          </p:cNvPr>
          <p:cNvSpPr txBox="1"/>
          <p:nvPr/>
        </p:nvSpPr>
        <p:spPr>
          <a:xfrm>
            <a:off x="1554480" y="1351866"/>
            <a:ext cx="932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C# programming Language &amp; ASP.NET MVC Model Architecture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16B62-DF7B-663A-C738-3A8E33008950}"/>
              </a:ext>
            </a:extLst>
          </p:cNvPr>
          <p:cNvSpPr txBox="1"/>
          <p:nvPr/>
        </p:nvSpPr>
        <p:spPr>
          <a:xfrm>
            <a:off x="8592820" y="2890669"/>
            <a:ext cx="38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MSSQL Database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E3E67-8B59-6E69-C95F-D0A2560C29E9}"/>
              </a:ext>
            </a:extLst>
          </p:cNvPr>
          <p:cNvSpPr txBox="1"/>
          <p:nvPr/>
        </p:nvSpPr>
        <p:spPr>
          <a:xfrm>
            <a:off x="564875" y="5171169"/>
            <a:ext cx="38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Figma Is UI 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581C-BACD-DA94-CAE9-620DB8E357BA}"/>
              </a:ext>
            </a:extLst>
          </p:cNvPr>
          <p:cNvSpPr txBox="1"/>
          <p:nvPr/>
        </p:nvSpPr>
        <p:spPr>
          <a:xfrm>
            <a:off x="7847741" y="5257022"/>
            <a:ext cx="38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Visual studio is a IDE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B88EE60-847D-067D-3492-7873E421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833" y="2009253"/>
            <a:ext cx="4289616" cy="3909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031F00-2A96-93F7-82DC-E3E0B1294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75" y="3429000"/>
            <a:ext cx="1267142" cy="1236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4BC463-6F38-A257-FB2A-5EAC495F2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1875636"/>
            <a:ext cx="1112520" cy="1112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D08B70-6B2D-826C-0C1B-0B3D418DB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97" y="5725916"/>
            <a:ext cx="1783080" cy="89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E22D1-3B3A-F242-7D22-15DDB5666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85" y="5632834"/>
            <a:ext cx="2201932" cy="1100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266639-EC89-6705-F191-31927AA4A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7" y="3262306"/>
            <a:ext cx="1912921" cy="8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70C16F-4FFF-0994-C18B-6A9CC98D2A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64652" y="680429"/>
            <a:ext cx="10253315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Best Practices for mastering the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558A8-9FC8-9B51-3992-6C28D757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" y="2023170"/>
            <a:ext cx="5963167" cy="327974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CEEB07-2149-7074-D159-8CDA46CEB9A6}"/>
              </a:ext>
            </a:extLst>
          </p:cNvPr>
          <p:cNvSpPr txBox="1"/>
          <p:nvPr/>
        </p:nvSpPr>
        <p:spPr>
          <a:xfrm>
            <a:off x="5031687" y="1590697"/>
            <a:ext cx="6886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Regularly review &amp; update data…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A2386-7869-CA29-69CE-79B75F5DE79F}"/>
              </a:ext>
            </a:extLst>
          </p:cNvPr>
          <p:cNvSpPr txBox="1"/>
          <p:nvPr/>
        </p:nvSpPr>
        <p:spPr>
          <a:xfrm>
            <a:off x="5764177" y="4715093"/>
            <a:ext cx="6886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Continuous analyze the system reports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2BF22-21B5-F592-14DA-3530DCA33C17}"/>
              </a:ext>
            </a:extLst>
          </p:cNvPr>
          <p:cNvSpPr txBox="1"/>
          <p:nvPr/>
        </p:nvSpPr>
        <p:spPr>
          <a:xfrm>
            <a:off x="6238240" y="3663041"/>
            <a:ext cx="6886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Provide ongoing training and support…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5B62-ED69-54DB-B6BC-321208161B41}"/>
              </a:ext>
            </a:extLst>
          </p:cNvPr>
          <p:cNvSpPr txBox="1"/>
          <p:nvPr/>
        </p:nvSpPr>
        <p:spPr>
          <a:xfrm>
            <a:off x="5764177" y="2502462"/>
            <a:ext cx="6886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Stay proactive with vehicle maintenance…</a:t>
            </a:r>
          </a:p>
        </p:txBody>
      </p:sp>
    </p:spTree>
    <p:extLst>
      <p:ext uri="{BB962C8B-B14F-4D97-AF65-F5344CB8AC3E}">
        <p14:creationId xmlns:p14="http://schemas.microsoft.com/office/powerpoint/2010/main" val="389509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678AB-044B-D9C4-9B40-8691823A22DA}"/>
              </a:ext>
            </a:extLst>
          </p:cNvPr>
          <p:cNvSpPr txBox="1"/>
          <p:nvPr/>
        </p:nvSpPr>
        <p:spPr>
          <a:xfrm>
            <a:off x="538480" y="102389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Overcoming Challenges...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103C2-B7EF-706D-954E-9F1149EF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26" y="1539484"/>
            <a:ext cx="7035074" cy="53185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D1FD9-0179-8AF3-A1BC-05BD997ABC3D}"/>
              </a:ext>
            </a:extLst>
          </p:cNvPr>
          <p:cNvSpPr txBox="1"/>
          <p:nvPr/>
        </p:nvSpPr>
        <p:spPr>
          <a:xfrm>
            <a:off x="599440" y="2631966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Few challenges during project period…</a:t>
            </a:r>
          </a:p>
          <a:p>
            <a:pPr marL="0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Employee training.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potential system integration issues.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Technical issues.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Proper understanding &amp; support can successfully </a:t>
            </a:r>
          </a:p>
          <a:p>
            <a:pPr marL="0" indent="0"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do it…</a:t>
            </a:r>
          </a:p>
        </p:txBody>
      </p:sp>
    </p:spTree>
    <p:extLst>
      <p:ext uri="{BB962C8B-B14F-4D97-AF65-F5344CB8AC3E}">
        <p14:creationId xmlns:p14="http://schemas.microsoft.com/office/powerpoint/2010/main" val="108570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F893C-B132-4700-95AC-EC7723BA58E8}"/>
              </a:ext>
            </a:extLst>
          </p:cNvPr>
          <p:cNvSpPr txBox="1"/>
          <p:nvPr/>
        </p:nvSpPr>
        <p:spPr>
          <a:xfrm>
            <a:off x="1681494" y="754856"/>
            <a:ext cx="3108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Conclusion…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2EBA5-3866-0D0C-468B-890BE6A5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9" y="2010737"/>
            <a:ext cx="4907251" cy="4257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900E3B-4B25-C2CC-F120-6B27CD5A1D41}"/>
              </a:ext>
            </a:extLst>
          </p:cNvPr>
          <p:cNvSpPr txBox="1"/>
          <p:nvPr/>
        </p:nvSpPr>
        <p:spPr>
          <a:xfrm>
            <a:off x="5689600" y="1769807"/>
            <a:ext cx="58288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Manual Fleet management System was a pain point for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Nolimit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Hence they wanted to convert it to a system.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Our team gathered information and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found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culture &amp; provide a solution as a software.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Successfully implemented the NOLIMIT Fleet system.</a:t>
            </a: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6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D5249-2EC9-B37B-E170-E43D1E053A36}"/>
              </a:ext>
            </a:extLst>
          </p:cNvPr>
          <p:cNvSpPr txBox="1"/>
          <p:nvPr/>
        </p:nvSpPr>
        <p:spPr>
          <a:xfrm>
            <a:off x="1740310" y="3097161"/>
            <a:ext cx="753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          Thank </a:t>
            </a:r>
            <a:r>
              <a:rPr lang="en-US" sz="6000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21802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841449_win32_v2" id="{3A5F584B-3D72-41FB-A470-87D863364DDF}" vid="{94F14D05-7BE2-4542-891D-D99D1EE35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2B43C1-5EB1-48F2-83D8-1F8CBA1BB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893805-3B81-47D1-A994-401BF46C6A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D0E33-AC31-4A6E-AC66-BDD7A1B30DE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1682</TotalTime>
  <Words>319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Bahnschrift SemiBold</vt:lpstr>
      <vt:lpstr>Calibri</vt:lpstr>
      <vt:lpstr>Segoe UI</vt:lpstr>
      <vt:lpstr>Segoe UI Semibold</vt:lpstr>
      <vt:lpstr>Times New Roman</vt:lpstr>
      <vt:lpstr>Wingdings</vt:lpstr>
      <vt:lpstr>Office Theme</vt:lpstr>
      <vt:lpstr>Fleet Management  system for  NOLIMIT </vt:lpstr>
      <vt:lpstr>Introduction</vt:lpstr>
      <vt:lpstr>Understanding the current system</vt:lpstr>
      <vt:lpstr>Benefits of Implementing the software </vt:lpstr>
      <vt:lpstr>Technology in the software </vt:lpstr>
      <vt:lpstr>Best Practices for mastering the software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Nolimit Fleet Management  system</dc:title>
  <dc:creator>Thenuja Dulwana</dc:creator>
  <cp:lastModifiedBy>Randima Sinhabahu</cp:lastModifiedBy>
  <cp:revision>23</cp:revision>
  <dcterms:created xsi:type="dcterms:W3CDTF">2023-08-26T12:20:09Z</dcterms:created>
  <dcterms:modified xsi:type="dcterms:W3CDTF">2023-08-27T17:36:48Z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